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6858000" cy="9907588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1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3537" cy="1248727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241550" y="695325"/>
            <a:ext cx="23749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1E50608-6B00-4E56-A038-056EF8712B4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49DD32D-016E-4814-B32D-89AF995A314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67288" y="396875"/>
            <a:ext cx="1541462" cy="84455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1988" cy="84455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486655-FCFF-424F-9F00-6C1999FE4C6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8163"/>
            <a:ext cx="5829300" cy="21240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4988"/>
            <a:ext cx="4800600" cy="2530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7F57E9-B97D-48BF-943B-1169E4D4399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68B36DD-D171-4F64-A3C7-BEB45C6D65C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80E0BDE-7061-4FAB-BDCD-F8547285018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2025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BD582D2-57E9-46F4-B527-9D7D5763705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15F4EA-CF2F-4772-AD1C-6933D2E32CAA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16471D8-6AE4-4075-BFF5-C941EA1004B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DD84199-F567-4783-9E96-A5A1D5D84BE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63693BE-699F-44DF-B2EF-37835ED7DD0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DAF3198-DB60-49FB-8A13-8B57273FA62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E70249E-CE4D-44E8-B5C5-A3A72FBB1A1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23F5505-42CC-449C-964F-E0004E23CEC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67288" y="396875"/>
            <a:ext cx="1541462" cy="84455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1988" cy="84455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35A49FE-108D-4496-9FC4-8497B288CF7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8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4091A70-46B5-4337-A601-0DB9790EEB65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2025" y="2311400"/>
            <a:ext cx="3006725" cy="653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FA59D3A-660C-424C-8950-8F862A62A88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86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9FBEB0E-42E6-460E-AADF-10778AC6B11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AFF383F-43DA-4FDE-9D24-1B566E3D265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2D26DDF-43BF-48A9-804B-337753DFAC3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6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70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67EFE79-1590-4329-85BB-B0954222E5D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613" y="6935788"/>
            <a:ext cx="4114800" cy="8175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36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F9268EE8-2D19-427B-9B00-411DAEA0DB8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65850" cy="1644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65850" cy="6530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42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1F52AEA9-7205-4F79-82E1-ADD4EAEF1154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9375" y="0"/>
            <a:ext cx="7007225" cy="9906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65850" cy="1644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65850" cy="6530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Fate clic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42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endParaRPr lang="it-IT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9182100"/>
            <a:ext cx="1593850" cy="5207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cs typeface="Arial Unicode MS" charset="0"/>
              </a:defRPr>
            </a:lvl1pPr>
          </a:lstStyle>
          <a:p>
            <a:fld id="{60B8371F-C172-4B00-B069-59C92E0E5727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hidden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58750" cy="171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74750" y="3297610"/>
            <a:ext cx="4665663" cy="309634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Tortellini in brodo (tortellini burro e salvia per secondaria)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err="1" smtClean="0">
                <a:solidFill>
                  <a:srgbClr val="E3000B"/>
                </a:solidFill>
                <a:latin typeface="Arial" charset="0"/>
              </a:rPr>
              <a:t>Cordon</a:t>
            </a: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 </a:t>
            </a:r>
            <a:r>
              <a:rPr lang="it-IT" sz="2400" b="1" dirty="0" err="1" smtClean="0">
                <a:solidFill>
                  <a:srgbClr val="E3000B"/>
                </a:solidFill>
                <a:latin typeface="Arial" charset="0"/>
              </a:rPr>
              <a:t>bleu</a:t>
            </a: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 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Patatine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>
                <a:solidFill>
                  <a:srgbClr val="E3000B"/>
                </a:solidFill>
                <a:latin typeface="Arial" charset="0"/>
              </a:rPr>
              <a:t>Pandoro</a:t>
            </a:r>
            <a:endParaRPr lang="it-IT" sz="2400" b="1" dirty="0">
              <a:solidFill>
                <a:srgbClr val="E3000B"/>
              </a:solidFill>
              <a:latin typeface="Arial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400" b="1" dirty="0">
              <a:solidFill>
                <a:srgbClr val="E3000B"/>
              </a:solidFill>
              <a:latin typeface="Arial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 rot="19320000">
            <a:off x="-412750" y="415925"/>
            <a:ext cx="2328863" cy="4016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300" b="1" smtClean="0">
                <a:solidFill>
                  <a:srgbClr val="E3000B"/>
                </a:solidFill>
                <a:latin typeface="Arial" charset="0"/>
              </a:rPr>
              <a:t>Mercoledì 22 dicembre </a:t>
            </a:r>
            <a:endParaRPr lang="it-IT" sz="1300" b="1" dirty="0">
              <a:solidFill>
                <a:srgbClr val="E3000B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Microsoft YaHei"/>
        <a:cs typeface="Microsoft YaHei"/>
      </a:majorFont>
      <a:minorFont>
        <a:latin typeface="Calibri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18</Words>
  <Application>Microsoft Office PowerPoint</Application>
  <PresentationFormat>Personalizzato</PresentationFormat>
  <Paragraphs>6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Tema di Office</vt:lpstr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miscuemn</dc:creator>
  <cp:lastModifiedBy>PC04</cp:lastModifiedBy>
  <cp:revision>19</cp:revision>
  <cp:lastPrinted>1601-01-01T00:00:00Z</cp:lastPrinted>
  <dcterms:created xsi:type="dcterms:W3CDTF">2018-09-20T20:12:53Z</dcterms:created>
  <dcterms:modified xsi:type="dcterms:W3CDTF">2021-12-09T11:14:31Z</dcterms:modified>
</cp:coreProperties>
</file>